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1" r:id="rId1"/>
  </p:sldMasterIdLst>
  <p:notesMasterIdLst>
    <p:notesMasterId r:id="rId7"/>
  </p:notesMasterIdLst>
  <p:sldIdLst>
    <p:sldId id="256" r:id="rId2"/>
    <p:sldId id="257" r:id="rId3"/>
    <p:sldId id="258" r:id="rId4"/>
    <p:sldId id="259" r:id="rId5"/>
    <p:sldId id="260" r:id="rId6"/>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80" d="100"/>
          <a:sy n="80" d="100"/>
        </p:scale>
        <p:origin x="58"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5CAC89A-1092-4C9F-BE9D-4C877EA6A004}" type="datetimeFigureOut">
              <a:rPr lang="nl-NL" smtClean="0"/>
              <a:t>9-3-2023</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AC923BC-9F00-4977-BB3E-373BFBB04CE3}" type="slidenum">
              <a:rPr lang="nl-NL" smtClean="0"/>
              <a:t>‹nr.›</a:t>
            </a:fld>
            <a:endParaRPr lang="nl-NL"/>
          </a:p>
        </p:txBody>
      </p:sp>
    </p:spTree>
    <p:extLst>
      <p:ext uri="{BB962C8B-B14F-4D97-AF65-F5344CB8AC3E}">
        <p14:creationId xmlns:p14="http://schemas.microsoft.com/office/powerpoint/2010/main" val="40084662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Tijdens een teamoverleg bespreek je alles hoe het loopt op de afdeling. Het is gericht op ontwikkelingen en je kunt </a:t>
            </a:r>
            <a:r>
              <a:rPr lang="nl-NL" dirty="0" err="1"/>
              <a:t>elkar</a:t>
            </a:r>
            <a:r>
              <a:rPr lang="nl-NL" dirty="0"/>
              <a:t> informeren en meedenken over mogelijke verbeteringen. Je denkt na en mee over het beleid.</a:t>
            </a:r>
          </a:p>
          <a:p>
            <a:r>
              <a:rPr lang="nl-NL" dirty="0"/>
              <a:t>Een werkoverleg is gericht op de communicatie onderling en het bevorderen daarvan. Het gaat over praktische zaken zoals de roosters, de zorgzwaarte, gebruik van nieuwe tilliften </a:t>
            </a:r>
            <a:r>
              <a:rPr lang="nl-NL" dirty="0" err="1"/>
              <a:t>enz</a:t>
            </a:r>
            <a:endParaRPr lang="nl-NL" dirty="0"/>
          </a:p>
          <a:p>
            <a:r>
              <a:rPr lang="nl-NL" dirty="0"/>
              <a:t>De werkoverdracht is gericht op de continuïteit van de zorg, je draagt het over aan de volgende dienst. </a:t>
            </a:r>
          </a:p>
          <a:p>
            <a:r>
              <a:rPr lang="nl-NL" dirty="0"/>
              <a:t>Bij de dienstevaluatie evalueer je met het team van die werkdag hoe het is gegaan en hoe de dag is verlopen. </a:t>
            </a:r>
          </a:p>
        </p:txBody>
      </p:sp>
      <p:sp>
        <p:nvSpPr>
          <p:cNvPr id="4" name="Tijdelijke aanduiding voor dianummer 3"/>
          <p:cNvSpPr>
            <a:spLocks noGrp="1"/>
          </p:cNvSpPr>
          <p:nvPr>
            <p:ph type="sldNum" sz="quarter" idx="5"/>
          </p:nvPr>
        </p:nvSpPr>
        <p:spPr/>
        <p:txBody>
          <a:bodyPr/>
          <a:lstStyle/>
          <a:p>
            <a:fld id="{7AC923BC-9F00-4977-BB3E-373BFBB04CE3}" type="slidenum">
              <a:rPr lang="nl-NL" smtClean="0"/>
              <a:t>4</a:t>
            </a:fld>
            <a:endParaRPr lang="nl-NL"/>
          </a:p>
        </p:txBody>
      </p:sp>
    </p:spTree>
    <p:extLst>
      <p:ext uri="{BB962C8B-B14F-4D97-AF65-F5344CB8AC3E}">
        <p14:creationId xmlns:p14="http://schemas.microsoft.com/office/powerpoint/2010/main" val="18742507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E28808-26D1-4F4B-96F4-F3082078DD61}"/>
              </a:ext>
            </a:extLst>
          </p:cNvPr>
          <p:cNvSpPr>
            <a:spLocks noGrp="1"/>
          </p:cNvSpPr>
          <p:nvPr>
            <p:ph type="ctrTitle"/>
          </p:nvPr>
        </p:nvSpPr>
        <p:spPr>
          <a:xfrm>
            <a:off x="1257008" y="1122362"/>
            <a:ext cx="8816632" cy="3571557"/>
          </a:xfrm>
        </p:spPr>
        <p:txBody>
          <a:bodyPr anchor="b">
            <a:normAutofit/>
          </a:bodyPr>
          <a:lstStyle>
            <a:lvl1pPr algn="l">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52E0C639-B0CD-4365-98A9-C1E5FF6CF450}"/>
              </a:ext>
            </a:extLst>
          </p:cNvPr>
          <p:cNvSpPr>
            <a:spLocks noGrp="1"/>
          </p:cNvSpPr>
          <p:nvPr>
            <p:ph type="subTitle" idx="1"/>
          </p:nvPr>
        </p:nvSpPr>
        <p:spPr>
          <a:xfrm>
            <a:off x="1257008" y="5521960"/>
            <a:ext cx="8816632" cy="944879"/>
          </a:xfrm>
        </p:spPr>
        <p:txBody>
          <a:bodyPr anchor="ct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C6780C52-E6BB-4B27-B5D8-2D33B2497C56}"/>
              </a:ext>
            </a:extLst>
          </p:cNvPr>
          <p:cNvSpPr>
            <a:spLocks noGrp="1"/>
          </p:cNvSpPr>
          <p:nvPr>
            <p:ph type="dt" sz="half" idx="10"/>
          </p:nvPr>
        </p:nvSpPr>
        <p:spPr/>
        <p:txBody>
          <a:bodyPr/>
          <a:lstStyle/>
          <a:p>
            <a:fld id="{F6CCBF3A-D7FB-4B97-8FD5-6FFB20CB1E84}" type="datetimeFigureOut">
              <a:rPr lang="en-US" smtClean="0"/>
              <a:t>3/9/2023</a:t>
            </a:fld>
            <a:endParaRPr lang="en-US"/>
          </a:p>
        </p:txBody>
      </p:sp>
      <p:sp>
        <p:nvSpPr>
          <p:cNvPr id="5" name="Footer Placeholder 4">
            <a:extLst>
              <a:ext uri="{FF2B5EF4-FFF2-40B4-BE49-F238E27FC236}">
                <a16:creationId xmlns:a16="http://schemas.microsoft.com/office/drawing/2014/main" id="{AF77C649-4A0C-4EF2-8FC1-2BCF0BF95D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40E03F2-D0FE-49BB-8AEC-E99C4DB2D67D}"/>
              </a:ext>
            </a:extLst>
          </p:cNvPr>
          <p:cNvSpPr>
            <a:spLocks noGrp="1"/>
          </p:cNvSpPr>
          <p:nvPr>
            <p:ph type="sldNum" sz="quarter" idx="12"/>
          </p:nvPr>
        </p:nvSpPr>
        <p:spPr/>
        <p:txBody>
          <a:bodyPr/>
          <a:lstStyle/>
          <a:p>
            <a:fld id="{3109D357-8067-4A1F-97B2-93C5160B78D9}" type="slidenum">
              <a:rPr lang="en-US" smtClean="0"/>
              <a:t>‹nr.›</a:t>
            </a:fld>
            <a:endParaRPr lang="en-US"/>
          </a:p>
        </p:txBody>
      </p:sp>
      <p:cxnSp>
        <p:nvCxnSpPr>
          <p:cNvPr id="16" name="Straight Connector 15">
            <a:extLst>
              <a:ext uri="{FF2B5EF4-FFF2-40B4-BE49-F238E27FC236}">
                <a16:creationId xmlns:a16="http://schemas.microsoft.com/office/drawing/2014/main" id="{24A7CC8F-56A6-423D-B67A-8BA89D3EC911}"/>
              </a:ext>
            </a:extLst>
          </p:cNvPr>
          <p:cNvCxnSpPr>
            <a:cxnSpLocks/>
          </p:cNvCxnSpPr>
          <p:nvPr/>
        </p:nvCxnSpPr>
        <p:spPr>
          <a:xfrm flipH="1">
            <a:off x="4" y="5143500"/>
            <a:ext cx="1219199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919961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F56D52-667C-4E67-9038-A0BDFD8CCD0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A3E72AC-0272-475A-BD25-2AB7AC1DEFA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CFBFF2-9ECB-4CDD-87FA-9DD1F87BFDE9}"/>
              </a:ext>
            </a:extLst>
          </p:cNvPr>
          <p:cNvSpPr>
            <a:spLocks noGrp="1"/>
          </p:cNvSpPr>
          <p:nvPr>
            <p:ph type="dt" sz="half" idx="10"/>
          </p:nvPr>
        </p:nvSpPr>
        <p:spPr/>
        <p:txBody>
          <a:bodyPr/>
          <a:lstStyle/>
          <a:p>
            <a:fld id="{F6CCBF3A-D7FB-4B97-8FD5-6FFB20CB1E84}" type="datetimeFigureOut">
              <a:rPr lang="en-US" smtClean="0"/>
              <a:t>3/9/2023</a:t>
            </a:fld>
            <a:endParaRPr lang="en-US"/>
          </a:p>
        </p:txBody>
      </p:sp>
      <p:sp>
        <p:nvSpPr>
          <p:cNvPr id="5" name="Footer Placeholder 4">
            <a:extLst>
              <a:ext uri="{FF2B5EF4-FFF2-40B4-BE49-F238E27FC236}">
                <a16:creationId xmlns:a16="http://schemas.microsoft.com/office/drawing/2014/main" id="{40AC12B3-DAF5-4BA7-A3A6-D0284716DB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F171AE-4A11-4035-A072-9AC4053FFA85}"/>
              </a:ext>
            </a:extLst>
          </p:cNvPr>
          <p:cNvSpPr>
            <a:spLocks noGrp="1"/>
          </p:cNvSpPr>
          <p:nvPr>
            <p:ph type="sldNum" sz="quarter" idx="12"/>
          </p:nvPr>
        </p:nvSpPr>
        <p:spPr/>
        <p:txBody>
          <a:bodyPr/>
          <a:lstStyle/>
          <a:p>
            <a:fld id="{3109D357-8067-4A1F-97B2-93C5160B78D9}" type="slidenum">
              <a:rPr lang="en-US" smtClean="0"/>
              <a:t>‹nr.›</a:t>
            </a:fld>
            <a:endParaRPr lang="en-US"/>
          </a:p>
        </p:txBody>
      </p:sp>
    </p:spTree>
    <p:extLst>
      <p:ext uri="{BB962C8B-B14F-4D97-AF65-F5344CB8AC3E}">
        <p14:creationId xmlns:p14="http://schemas.microsoft.com/office/powerpoint/2010/main" val="475769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3A52E95-2F50-48D3-B00E-4C259644E72E}"/>
              </a:ext>
            </a:extLst>
          </p:cNvPr>
          <p:cNvSpPr>
            <a:spLocks noGrp="1"/>
          </p:cNvSpPr>
          <p:nvPr>
            <p:ph type="title" orient="vert"/>
          </p:nvPr>
        </p:nvSpPr>
        <p:spPr>
          <a:xfrm>
            <a:off x="9050174" y="838199"/>
            <a:ext cx="2303626" cy="5338763"/>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32617C9B-4E02-49C8-B6DF-65ED3C990343}"/>
              </a:ext>
            </a:extLst>
          </p:cNvPr>
          <p:cNvSpPr>
            <a:spLocks noGrp="1"/>
          </p:cNvSpPr>
          <p:nvPr>
            <p:ph type="body" orient="vert" idx="1"/>
          </p:nvPr>
        </p:nvSpPr>
        <p:spPr>
          <a:xfrm>
            <a:off x="838200" y="838199"/>
            <a:ext cx="7734300" cy="53387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ECA10C-AC31-4D80-B78F-08E48CDCB7F2}"/>
              </a:ext>
            </a:extLst>
          </p:cNvPr>
          <p:cNvSpPr>
            <a:spLocks noGrp="1"/>
          </p:cNvSpPr>
          <p:nvPr>
            <p:ph type="dt" sz="half" idx="10"/>
          </p:nvPr>
        </p:nvSpPr>
        <p:spPr/>
        <p:txBody>
          <a:bodyPr/>
          <a:lstStyle/>
          <a:p>
            <a:fld id="{F6CCBF3A-D7FB-4B97-8FD5-6FFB20CB1E84}" type="datetimeFigureOut">
              <a:rPr lang="en-US" smtClean="0"/>
              <a:t>3/9/2023</a:t>
            </a:fld>
            <a:endParaRPr lang="en-US"/>
          </a:p>
        </p:txBody>
      </p:sp>
      <p:sp>
        <p:nvSpPr>
          <p:cNvPr id="5" name="Footer Placeholder 4">
            <a:extLst>
              <a:ext uri="{FF2B5EF4-FFF2-40B4-BE49-F238E27FC236}">
                <a16:creationId xmlns:a16="http://schemas.microsoft.com/office/drawing/2014/main" id="{19AAB5B7-F312-4BC9-A5D3-72E065D1B9F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C2E489-5442-4698-B6E3-3421A97C2834}"/>
              </a:ext>
            </a:extLst>
          </p:cNvPr>
          <p:cNvSpPr>
            <a:spLocks noGrp="1"/>
          </p:cNvSpPr>
          <p:nvPr>
            <p:ph type="sldNum" sz="quarter" idx="12"/>
          </p:nvPr>
        </p:nvSpPr>
        <p:spPr/>
        <p:txBody>
          <a:bodyPr/>
          <a:lstStyle/>
          <a:p>
            <a:fld id="{3109D357-8067-4A1F-97B2-93C5160B78D9}" type="slidenum">
              <a:rPr lang="en-US" smtClean="0"/>
              <a:t>‹nr.›</a:t>
            </a:fld>
            <a:endParaRPr lang="en-US"/>
          </a:p>
        </p:txBody>
      </p:sp>
      <p:cxnSp>
        <p:nvCxnSpPr>
          <p:cNvPr id="7" name="Straight Connector 6">
            <a:extLst>
              <a:ext uri="{FF2B5EF4-FFF2-40B4-BE49-F238E27FC236}">
                <a16:creationId xmlns:a16="http://schemas.microsoft.com/office/drawing/2014/main" id="{41F3A7E1-F157-4338-B7F7-9C0A2D60B7FF}"/>
              </a:ext>
            </a:extLst>
          </p:cNvPr>
          <p:cNvCxnSpPr>
            <a:cxnSpLocks/>
          </p:cNvCxnSpPr>
          <p:nvPr/>
        </p:nvCxnSpPr>
        <p:spPr>
          <a:xfrm>
            <a:off x="8811337" y="0"/>
            <a:ext cx="0" cy="685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75232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D05B5E-C545-4763-BA47-4C2C0FCA514D}"/>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7FA263F8-8E34-4910-BF7A-F1C5A99689D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56E74E5-D20D-4AB7-8D98-F336CE0ECCBE}"/>
              </a:ext>
            </a:extLst>
          </p:cNvPr>
          <p:cNvSpPr>
            <a:spLocks noGrp="1"/>
          </p:cNvSpPr>
          <p:nvPr>
            <p:ph type="dt" sz="half" idx="10"/>
          </p:nvPr>
        </p:nvSpPr>
        <p:spPr/>
        <p:txBody>
          <a:bodyPr/>
          <a:lstStyle/>
          <a:p>
            <a:fld id="{F6CCBF3A-D7FB-4B97-8FD5-6FFB20CB1E84}" type="datetimeFigureOut">
              <a:rPr lang="en-US" smtClean="0"/>
              <a:t>3/9/2023</a:t>
            </a:fld>
            <a:endParaRPr lang="en-US"/>
          </a:p>
        </p:txBody>
      </p:sp>
      <p:sp>
        <p:nvSpPr>
          <p:cNvPr id="5" name="Footer Placeholder 4">
            <a:extLst>
              <a:ext uri="{FF2B5EF4-FFF2-40B4-BE49-F238E27FC236}">
                <a16:creationId xmlns:a16="http://schemas.microsoft.com/office/drawing/2014/main" id="{C79D23AA-8F22-4B09-8FAA-CD16E5D66C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4E8A028-A0C8-45E7-915E-B83FF59C9F18}"/>
              </a:ext>
            </a:extLst>
          </p:cNvPr>
          <p:cNvSpPr>
            <a:spLocks noGrp="1"/>
          </p:cNvSpPr>
          <p:nvPr>
            <p:ph type="sldNum" sz="quarter" idx="12"/>
          </p:nvPr>
        </p:nvSpPr>
        <p:spPr/>
        <p:txBody>
          <a:bodyPr/>
          <a:lstStyle/>
          <a:p>
            <a:fld id="{3109D357-8067-4A1F-97B2-93C5160B78D9}" type="slidenum">
              <a:rPr lang="en-US" smtClean="0"/>
              <a:t>‹nr.›</a:t>
            </a:fld>
            <a:endParaRPr lang="en-US"/>
          </a:p>
        </p:txBody>
      </p:sp>
    </p:spTree>
    <p:extLst>
      <p:ext uri="{BB962C8B-B14F-4D97-AF65-F5344CB8AC3E}">
        <p14:creationId xmlns:p14="http://schemas.microsoft.com/office/powerpoint/2010/main" val="12264651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69F01F-198D-4AAD-B4FB-AD3B44981ADD}"/>
              </a:ext>
            </a:extLst>
          </p:cNvPr>
          <p:cNvSpPr>
            <a:spLocks noGrp="1"/>
          </p:cNvSpPr>
          <p:nvPr>
            <p:ph type="title"/>
          </p:nvPr>
        </p:nvSpPr>
        <p:spPr>
          <a:xfrm>
            <a:off x="838200" y="838200"/>
            <a:ext cx="9438640" cy="4114800"/>
          </a:xfrm>
        </p:spPr>
        <p:txBody>
          <a:bodyPr anchor="t">
            <a:normAutofit/>
          </a:bodyPr>
          <a:lstStyle>
            <a:lvl1pPr>
              <a:defRPr sz="66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020BCC2B-311B-4FB6-B3A5-26F68055AE38}"/>
              </a:ext>
            </a:extLst>
          </p:cNvPr>
          <p:cNvSpPr>
            <a:spLocks noGrp="1"/>
          </p:cNvSpPr>
          <p:nvPr>
            <p:ph type="body" idx="1"/>
          </p:nvPr>
        </p:nvSpPr>
        <p:spPr>
          <a:xfrm>
            <a:off x="838200" y="5217160"/>
            <a:ext cx="9438640" cy="802640"/>
          </a:xfrm>
        </p:spPr>
        <p:txBody>
          <a:bodyPr anchor="b">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D9CB73D-2D6B-4FA6-89A4-DCC89F80E0F1}"/>
              </a:ext>
            </a:extLst>
          </p:cNvPr>
          <p:cNvSpPr>
            <a:spLocks noGrp="1"/>
          </p:cNvSpPr>
          <p:nvPr>
            <p:ph type="dt" sz="half" idx="10"/>
          </p:nvPr>
        </p:nvSpPr>
        <p:spPr/>
        <p:txBody>
          <a:bodyPr/>
          <a:lstStyle/>
          <a:p>
            <a:fld id="{F6CCBF3A-D7FB-4B97-8FD5-6FFB20CB1E84}" type="datetimeFigureOut">
              <a:rPr lang="en-US" smtClean="0"/>
              <a:t>3/9/2023</a:t>
            </a:fld>
            <a:endParaRPr lang="en-US"/>
          </a:p>
        </p:txBody>
      </p:sp>
      <p:sp>
        <p:nvSpPr>
          <p:cNvPr id="5" name="Footer Placeholder 4">
            <a:extLst>
              <a:ext uri="{FF2B5EF4-FFF2-40B4-BE49-F238E27FC236}">
                <a16:creationId xmlns:a16="http://schemas.microsoft.com/office/drawing/2014/main" id="{B6A0C188-FF43-44C1-A005-679168D5F0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CD1188-DA27-47B2-8176-31193EEC4C28}"/>
              </a:ext>
            </a:extLst>
          </p:cNvPr>
          <p:cNvSpPr>
            <a:spLocks noGrp="1"/>
          </p:cNvSpPr>
          <p:nvPr>
            <p:ph type="sldNum" sz="quarter" idx="12"/>
          </p:nvPr>
        </p:nvSpPr>
        <p:spPr/>
        <p:txBody>
          <a:bodyPr/>
          <a:lstStyle/>
          <a:p>
            <a:fld id="{3109D357-8067-4A1F-97B2-93C5160B78D9}" type="slidenum">
              <a:rPr lang="en-US" smtClean="0"/>
              <a:t>‹nr.›</a:t>
            </a:fld>
            <a:endParaRPr lang="en-US"/>
          </a:p>
        </p:txBody>
      </p:sp>
    </p:spTree>
    <p:extLst>
      <p:ext uri="{BB962C8B-B14F-4D97-AF65-F5344CB8AC3E}">
        <p14:creationId xmlns:p14="http://schemas.microsoft.com/office/powerpoint/2010/main" val="21696998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CB5A25-7E99-42A8-8D6D-648EFE2038F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30501DC-62B7-42BD-A941-D34E92719C32}"/>
              </a:ext>
            </a:extLst>
          </p:cNvPr>
          <p:cNvSpPr>
            <a:spLocks noGrp="1"/>
          </p:cNvSpPr>
          <p:nvPr>
            <p:ph sz="half" idx="1"/>
          </p:nvPr>
        </p:nvSpPr>
        <p:spPr>
          <a:xfrm>
            <a:off x="838200" y="2011679"/>
            <a:ext cx="5181600" cy="41652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3765C5C1-4FD4-4958-99A0-BDADECA336BD}"/>
              </a:ext>
            </a:extLst>
          </p:cNvPr>
          <p:cNvSpPr>
            <a:spLocks noGrp="1"/>
          </p:cNvSpPr>
          <p:nvPr>
            <p:ph sz="half" idx="2"/>
          </p:nvPr>
        </p:nvSpPr>
        <p:spPr>
          <a:xfrm>
            <a:off x="6172200" y="2011679"/>
            <a:ext cx="5181600" cy="41652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BD1B234-5D54-44E5-B41D-B205AAF50305}"/>
              </a:ext>
            </a:extLst>
          </p:cNvPr>
          <p:cNvSpPr>
            <a:spLocks noGrp="1"/>
          </p:cNvSpPr>
          <p:nvPr>
            <p:ph type="dt" sz="half" idx="10"/>
          </p:nvPr>
        </p:nvSpPr>
        <p:spPr/>
        <p:txBody>
          <a:bodyPr/>
          <a:lstStyle/>
          <a:p>
            <a:fld id="{F6CCBF3A-D7FB-4B97-8FD5-6FFB20CB1E84}" type="datetimeFigureOut">
              <a:rPr lang="en-US" smtClean="0"/>
              <a:t>3/9/2023</a:t>
            </a:fld>
            <a:endParaRPr lang="en-US"/>
          </a:p>
        </p:txBody>
      </p:sp>
      <p:sp>
        <p:nvSpPr>
          <p:cNvPr id="6" name="Footer Placeholder 5">
            <a:extLst>
              <a:ext uri="{FF2B5EF4-FFF2-40B4-BE49-F238E27FC236}">
                <a16:creationId xmlns:a16="http://schemas.microsoft.com/office/drawing/2014/main" id="{0E67BCDB-6B96-45D6-B5E9-823A96EBD9D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D239C5F-F16F-4AFD-98D1-FA3BB96AF2CD}"/>
              </a:ext>
            </a:extLst>
          </p:cNvPr>
          <p:cNvSpPr>
            <a:spLocks noGrp="1"/>
          </p:cNvSpPr>
          <p:nvPr>
            <p:ph type="sldNum" sz="quarter" idx="12"/>
          </p:nvPr>
        </p:nvSpPr>
        <p:spPr/>
        <p:txBody>
          <a:bodyPr/>
          <a:lstStyle/>
          <a:p>
            <a:fld id="{3109D357-8067-4A1F-97B2-93C5160B78D9}" type="slidenum">
              <a:rPr lang="en-US" smtClean="0"/>
              <a:t>‹nr.›</a:t>
            </a:fld>
            <a:endParaRPr lang="en-US"/>
          </a:p>
        </p:txBody>
      </p:sp>
    </p:spTree>
    <p:extLst>
      <p:ext uri="{BB962C8B-B14F-4D97-AF65-F5344CB8AC3E}">
        <p14:creationId xmlns:p14="http://schemas.microsoft.com/office/powerpoint/2010/main" val="35715731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44C1F-0040-4BBF-81A6-FD2E30637B0C}"/>
              </a:ext>
            </a:extLst>
          </p:cNvPr>
          <p:cNvSpPr>
            <a:spLocks noGrp="1"/>
          </p:cNvSpPr>
          <p:nvPr>
            <p:ph type="title"/>
          </p:nvPr>
        </p:nvSpPr>
        <p:spPr>
          <a:xfrm>
            <a:off x="839788" y="379780"/>
            <a:ext cx="10515600" cy="1325563"/>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DE2894A7-1DA1-44C1-8ED0-716279430690}"/>
              </a:ext>
            </a:extLst>
          </p:cNvPr>
          <p:cNvSpPr>
            <a:spLocks noGrp="1"/>
          </p:cNvSpPr>
          <p:nvPr>
            <p:ph type="body" idx="1"/>
          </p:nvPr>
        </p:nvSpPr>
        <p:spPr>
          <a:xfrm>
            <a:off x="839789" y="1824035"/>
            <a:ext cx="4997132" cy="681040"/>
          </a:xfrm>
        </p:spPr>
        <p:txBody>
          <a:bodyPr anchor="b"/>
          <a:lstStyle>
            <a:lvl1pPr marL="0" indent="0">
              <a:buNone/>
              <a:defRPr sz="2400" b="1" i="0"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09AB945-31E2-4B60-9076-CBB8F8594949}"/>
              </a:ext>
            </a:extLst>
          </p:cNvPr>
          <p:cNvSpPr>
            <a:spLocks noGrp="1"/>
          </p:cNvSpPr>
          <p:nvPr>
            <p:ph sz="half" idx="2"/>
          </p:nvPr>
        </p:nvSpPr>
        <p:spPr>
          <a:xfrm>
            <a:off x="839789" y="2505075"/>
            <a:ext cx="4997132"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771B3EA-2E84-4B8B-A104-81BD577424AD}"/>
              </a:ext>
            </a:extLst>
          </p:cNvPr>
          <p:cNvSpPr>
            <a:spLocks noGrp="1"/>
          </p:cNvSpPr>
          <p:nvPr>
            <p:ph type="body" sz="quarter" idx="3"/>
          </p:nvPr>
        </p:nvSpPr>
        <p:spPr>
          <a:xfrm>
            <a:off x="6355080" y="1824035"/>
            <a:ext cx="5000308" cy="681040"/>
          </a:xfrm>
        </p:spPr>
        <p:txBody>
          <a:bodyPr anchor="b"/>
          <a:lstStyle>
            <a:lvl1pPr marL="0" indent="0">
              <a:buNone/>
              <a:defRPr sz="2400" b="1" i="0"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8511AB8-302C-476E-B80A-AA739911E304}"/>
              </a:ext>
            </a:extLst>
          </p:cNvPr>
          <p:cNvSpPr>
            <a:spLocks noGrp="1"/>
          </p:cNvSpPr>
          <p:nvPr>
            <p:ph sz="quarter" idx="4"/>
          </p:nvPr>
        </p:nvSpPr>
        <p:spPr>
          <a:xfrm>
            <a:off x="6355080" y="2505075"/>
            <a:ext cx="500030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8B47C29-FE34-4E6E-9921-78C54673AAD9}"/>
              </a:ext>
            </a:extLst>
          </p:cNvPr>
          <p:cNvSpPr>
            <a:spLocks noGrp="1"/>
          </p:cNvSpPr>
          <p:nvPr>
            <p:ph type="dt" sz="half" idx="10"/>
          </p:nvPr>
        </p:nvSpPr>
        <p:spPr/>
        <p:txBody>
          <a:bodyPr/>
          <a:lstStyle/>
          <a:p>
            <a:fld id="{F6CCBF3A-D7FB-4B97-8FD5-6FFB20CB1E84}" type="datetimeFigureOut">
              <a:rPr lang="en-US" smtClean="0"/>
              <a:t>3/9/2023</a:t>
            </a:fld>
            <a:endParaRPr lang="en-US"/>
          </a:p>
        </p:txBody>
      </p:sp>
      <p:sp>
        <p:nvSpPr>
          <p:cNvPr id="8" name="Footer Placeholder 7">
            <a:extLst>
              <a:ext uri="{FF2B5EF4-FFF2-40B4-BE49-F238E27FC236}">
                <a16:creationId xmlns:a16="http://schemas.microsoft.com/office/drawing/2014/main" id="{3CF6B420-A9CE-4BB6-A653-5C3ABC7D677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21DF8FE-1179-4798-B16D-AF1DFA266D4D}"/>
              </a:ext>
            </a:extLst>
          </p:cNvPr>
          <p:cNvSpPr>
            <a:spLocks noGrp="1"/>
          </p:cNvSpPr>
          <p:nvPr>
            <p:ph type="sldNum" sz="quarter" idx="12"/>
          </p:nvPr>
        </p:nvSpPr>
        <p:spPr/>
        <p:txBody>
          <a:bodyPr/>
          <a:lstStyle/>
          <a:p>
            <a:fld id="{3109D357-8067-4A1F-97B2-93C5160B78D9}" type="slidenum">
              <a:rPr lang="en-US" smtClean="0"/>
              <a:t>‹nr.›</a:t>
            </a:fld>
            <a:endParaRPr lang="en-US"/>
          </a:p>
        </p:txBody>
      </p:sp>
    </p:spTree>
    <p:extLst>
      <p:ext uri="{BB962C8B-B14F-4D97-AF65-F5344CB8AC3E}">
        <p14:creationId xmlns:p14="http://schemas.microsoft.com/office/powerpoint/2010/main" val="1440359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66F1A-0A68-4048-808F-CD7A9F3B0846}"/>
              </a:ext>
            </a:extLst>
          </p:cNvPr>
          <p:cNvSpPr>
            <a:spLocks noGrp="1"/>
          </p:cNvSpPr>
          <p:nvPr>
            <p:ph type="title"/>
          </p:nvPr>
        </p:nvSpPr>
        <p:spPr>
          <a:xfrm>
            <a:off x="838200" y="999592"/>
            <a:ext cx="10515600" cy="1573223"/>
          </a:xfrm>
        </p:spPr>
        <p:txBody>
          <a:bodyPr anchor="t"/>
          <a:lstStyle/>
          <a:p>
            <a:r>
              <a:rPr lang="en-US"/>
              <a:t>Click to edit Master title style</a:t>
            </a:r>
            <a:endParaRPr lang="en-US" dirty="0"/>
          </a:p>
        </p:txBody>
      </p:sp>
      <p:sp>
        <p:nvSpPr>
          <p:cNvPr id="3" name="Date Placeholder 2">
            <a:extLst>
              <a:ext uri="{FF2B5EF4-FFF2-40B4-BE49-F238E27FC236}">
                <a16:creationId xmlns:a16="http://schemas.microsoft.com/office/drawing/2014/main" id="{28ACB3E6-5365-48F5-8D2A-0B002BA357E3}"/>
              </a:ext>
            </a:extLst>
          </p:cNvPr>
          <p:cNvSpPr>
            <a:spLocks noGrp="1"/>
          </p:cNvSpPr>
          <p:nvPr>
            <p:ph type="dt" sz="half" idx="10"/>
          </p:nvPr>
        </p:nvSpPr>
        <p:spPr/>
        <p:txBody>
          <a:bodyPr/>
          <a:lstStyle/>
          <a:p>
            <a:fld id="{F6CCBF3A-D7FB-4B97-8FD5-6FFB20CB1E84}" type="datetimeFigureOut">
              <a:rPr lang="en-US" smtClean="0"/>
              <a:t>3/9/2023</a:t>
            </a:fld>
            <a:endParaRPr lang="en-US"/>
          </a:p>
        </p:txBody>
      </p:sp>
      <p:sp>
        <p:nvSpPr>
          <p:cNvPr id="4" name="Footer Placeholder 3">
            <a:extLst>
              <a:ext uri="{FF2B5EF4-FFF2-40B4-BE49-F238E27FC236}">
                <a16:creationId xmlns:a16="http://schemas.microsoft.com/office/drawing/2014/main" id="{FF7D8EE9-4D97-4B2F-8D38-41CB9EE7745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12C5952-0A27-4FAB-A3FD-12003787676B}"/>
              </a:ext>
            </a:extLst>
          </p:cNvPr>
          <p:cNvSpPr>
            <a:spLocks noGrp="1"/>
          </p:cNvSpPr>
          <p:nvPr>
            <p:ph type="sldNum" sz="quarter" idx="12"/>
          </p:nvPr>
        </p:nvSpPr>
        <p:spPr/>
        <p:txBody>
          <a:bodyPr/>
          <a:lstStyle/>
          <a:p>
            <a:fld id="{3109D357-8067-4A1F-97B2-93C5160B78D9}" type="slidenum">
              <a:rPr lang="en-US" smtClean="0"/>
              <a:t>‹nr.›</a:t>
            </a:fld>
            <a:endParaRPr lang="en-US"/>
          </a:p>
        </p:txBody>
      </p:sp>
    </p:spTree>
    <p:extLst>
      <p:ext uri="{BB962C8B-B14F-4D97-AF65-F5344CB8AC3E}">
        <p14:creationId xmlns:p14="http://schemas.microsoft.com/office/powerpoint/2010/main" val="3407790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3D08427-909D-4679-9192-BC99557A7D06}"/>
              </a:ext>
            </a:extLst>
          </p:cNvPr>
          <p:cNvSpPr>
            <a:spLocks noGrp="1"/>
          </p:cNvSpPr>
          <p:nvPr>
            <p:ph type="dt" sz="half" idx="10"/>
          </p:nvPr>
        </p:nvSpPr>
        <p:spPr/>
        <p:txBody>
          <a:bodyPr/>
          <a:lstStyle/>
          <a:p>
            <a:fld id="{F6CCBF3A-D7FB-4B97-8FD5-6FFB20CB1E84}" type="datetimeFigureOut">
              <a:rPr lang="en-US" smtClean="0"/>
              <a:t>3/9/2023</a:t>
            </a:fld>
            <a:endParaRPr lang="en-US"/>
          </a:p>
        </p:txBody>
      </p:sp>
      <p:sp>
        <p:nvSpPr>
          <p:cNvPr id="3" name="Footer Placeholder 2">
            <a:extLst>
              <a:ext uri="{FF2B5EF4-FFF2-40B4-BE49-F238E27FC236}">
                <a16:creationId xmlns:a16="http://schemas.microsoft.com/office/drawing/2014/main" id="{508E39A6-1E09-42B5-85B4-7E8B5AB2AE7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938940-01DD-4C97-8649-E01C3B0EDF7C}"/>
              </a:ext>
            </a:extLst>
          </p:cNvPr>
          <p:cNvSpPr>
            <a:spLocks noGrp="1"/>
          </p:cNvSpPr>
          <p:nvPr>
            <p:ph type="sldNum" sz="quarter" idx="12"/>
          </p:nvPr>
        </p:nvSpPr>
        <p:spPr/>
        <p:txBody>
          <a:bodyPr/>
          <a:lstStyle/>
          <a:p>
            <a:fld id="{3109D357-8067-4A1F-97B2-93C5160B78D9}" type="slidenum">
              <a:rPr lang="en-US" smtClean="0"/>
              <a:t>‹nr.›</a:t>
            </a:fld>
            <a:endParaRPr lang="en-US"/>
          </a:p>
        </p:txBody>
      </p:sp>
    </p:spTree>
    <p:extLst>
      <p:ext uri="{BB962C8B-B14F-4D97-AF65-F5344CB8AC3E}">
        <p14:creationId xmlns:p14="http://schemas.microsoft.com/office/powerpoint/2010/main" val="458745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93B3D-D568-40B4-A73A-1C8EA9ABB098}"/>
              </a:ext>
            </a:extLst>
          </p:cNvPr>
          <p:cNvSpPr>
            <a:spLocks noGrp="1"/>
          </p:cNvSpPr>
          <p:nvPr>
            <p:ph type="title"/>
          </p:nvPr>
        </p:nvSpPr>
        <p:spPr>
          <a:xfrm>
            <a:off x="839789" y="457200"/>
            <a:ext cx="3691818" cy="1701800"/>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D586EB3-917A-43B7-85BB-D00B5D2F07E4}"/>
              </a:ext>
            </a:extLst>
          </p:cNvPr>
          <p:cNvSpPr>
            <a:spLocks noGrp="1"/>
          </p:cNvSpPr>
          <p:nvPr>
            <p:ph idx="1"/>
          </p:nvPr>
        </p:nvSpPr>
        <p:spPr>
          <a:xfrm>
            <a:off x="5514798" y="987425"/>
            <a:ext cx="5840589" cy="503237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87AC029-3BC1-4637-A7F9-BC786DC26A38}"/>
              </a:ext>
            </a:extLst>
          </p:cNvPr>
          <p:cNvSpPr>
            <a:spLocks noGrp="1"/>
          </p:cNvSpPr>
          <p:nvPr>
            <p:ph type="body" sz="half" idx="2"/>
          </p:nvPr>
        </p:nvSpPr>
        <p:spPr>
          <a:xfrm>
            <a:off x="839789" y="2372360"/>
            <a:ext cx="3691817" cy="349662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190B948-89C5-4AC5-B7A0-17136F5C5A6A}"/>
              </a:ext>
            </a:extLst>
          </p:cNvPr>
          <p:cNvSpPr>
            <a:spLocks noGrp="1"/>
          </p:cNvSpPr>
          <p:nvPr>
            <p:ph type="dt" sz="half" idx="10"/>
          </p:nvPr>
        </p:nvSpPr>
        <p:spPr/>
        <p:txBody>
          <a:bodyPr/>
          <a:lstStyle/>
          <a:p>
            <a:fld id="{F6CCBF3A-D7FB-4B97-8FD5-6FFB20CB1E84}" type="datetimeFigureOut">
              <a:rPr lang="en-US" smtClean="0"/>
              <a:t>3/9/2023</a:t>
            </a:fld>
            <a:endParaRPr lang="en-US"/>
          </a:p>
        </p:txBody>
      </p:sp>
      <p:sp>
        <p:nvSpPr>
          <p:cNvPr id="6" name="Footer Placeholder 5">
            <a:extLst>
              <a:ext uri="{FF2B5EF4-FFF2-40B4-BE49-F238E27FC236}">
                <a16:creationId xmlns:a16="http://schemas.microsoft.com/office/drawing/2014/main" id="{F3A6C8C5-652F-46CB-BD26-E262B057FA1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7FB50CB-E91F-4B71-81F0-800F2B51A344}"/>
              </a:ext>
            </a:extLst>
          </p:cNvPr>
          <p:cNvSpPr>
            <a:spLocks noGrp="1"/>
          </p:cNvSpPr>
          <p:nvPr>
            <p:ph type="sldNum" sz="quarter" idx="12"/>
          </p:nvPr>
        </p:nvSpPr>
        <p:spPr/>
        <p:txBody>
          <a:bodyPr/>
          <a:lstStyle/>
          <a:p>
            <a:fld id="{3109D357-8067-4A1F-97B2-93C5160B78D9}" type="slidenum">
              <a:rPr lang="en-US" smtClean="0"/>
              <a:t>‹nr.›</a:t>
            </a:fld>
            <a:endParaRPr lang="en-US"/>
          </a:p>
        </p:txBody>
      </p:sp>
      <p:cxnSp>
        <p:nvCxnSpPr>
          <p:cNvPr id="8" name="Straight Connector 7">
            <a:extLst>
              <a:ext uri="{FF2B5EF4-FFF2-40B4-BE49-F238E27FC236}">
                <a16:creationId xmlns:a16="http://schemas.microsoft.com/office/drawing/2014/main" id="{8B69B885-FDB8-4C62-A285-A0CDC49A6B0C}"/>
              </a:ext>
            </a:extLst>
          </p:cNvPr>
          <p:cNvCxnSpPr>
            <a:cxnSpLocks/>
          </p:cNvCxnSpPr>
          <p:nvPr/>
        </p:nvCxnSpPr>
        <p:spPr>
          <a:xfrm>
            <a:off x="5023202" y="0"/>
            <a:ext cx="0" cy="685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603244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3F941E-6445-4840-81AE-104EF7A4F7E9}"/>
              </a:ext>
            </a:extLst>
          </p:cNvPr>
          <p:cNvSpPr>
            <a:spLocks noGrp="1"/>
          </p:cNvSpPr>
          <p:nvPr>
            <p:ph type="title"/>
          </p:nvPr>
        </p:nvSpPr>
        <p:spPr>
          <a:xfrm>
            <a:off x="839789" y="457200"/>
            <a:ext cx="3696652" cy="1701800"/>
          </a:xfrm>
        </p:spPr>
        <p:txBody>
          <a:bodyPr anchor="b"/>
          <a:lstStyle>
            <a:lvl1pP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B3F8B866-E32B-4AE7-AEF3-6974AE3288F3}"/>
              </a:ext>
            </a:extLst>
          </p:cNvPr>
          <p:cNvSpPr>
            <a:spLocks noGrp="1"/>
          </p:cNvSpPr>
          <p:nvPr>
            <p:ph type="pic" idx="1"/>
          </p:nvPr>
        </p:nvSpPr>
        <p:spPr>
          <a:xfrm>
            <a:off x="5786120" y="838200"/>
            <a:ext cx="5603238" cy="518159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DE2ABB7A-E157-499A-B224-C2313181F569}"/>
              </a:ext>
            </a:extLst>
          </p:cNvPr>
          <p:cNvSpPr>
            <a:spLocks noGrp="1"/>
          </p:cNvSpPr>
          <p:nvPr>
            <p:ph type="body" sz="half" idx="2"/>
          </p:nvPr>
        </p:nvSpPr>
        <p:spPr>
          <a:xfrm>
            <a:off x="839789" y="2367280"/>
            <a:ext cx="3696652" cy="350170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DC77283-E2B8-405E-BB6E-9F121140E506}"/>
              </a:ext>
            </a:extLst>
          </p:cNvPr>
          <p:cNvSpPr>
            <a:spLocks noGrp="1"/>
          </p:cNvSpPr>
          <p:nvPr>
            <p:ph type="dt" sz="half" idx="10"/>
          </p:nvPr>
        </p:nvSpPr>
        <p:spPr/>
        <p:txBody>
          <a:bodyPr/>
          <a:lstStyle/>
          <a:p>
            <a:fld id="{F6CCBF3A-D7FB-4B97-8FD5-6FFB20CB1E84}" type="datetimeFigureOut">
              <a:rPr lang="en-US" smtClean="0"/>
              <a:t>3/9/2023</a:t>
            </a:fld>
            <a:endParaRPr lang="en-US"/>
          </a:p>
        </p:txBody>
      </p:sp>
      <p:sp>
        <p:nvSpPr>
          <p:cNvPr id="6" name="Footer Placeholder 5">
            <a:extLst>
              <a:ext uri="{FF2B5EF4-FFF2-40B4-BE49-F238E27FC236}">
                <a16:creationId xmlns:a16="http://schemas.microsoft.com/office/drawing/2014/main" id="{F9F21F05-EB94-417F-B19B-96FF3D9ECA4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AB7C3C7-B6DB-4064-8E66-9FB770C888ED}"/>
              </a:ext>
            </a:extLst>
          </p:cNvPr>
          <p:cNvSpPr>
            <a:spLocks noGrp="1"/>
          </p:cNvSpPr>
          <p:nvPr>
            <p:ph type="sldNum" sz="quarter" idx="12"/>
          </p:nvPr>
        </p:nvSpPr>
        <p:spPr/>
        <p:txBody>
          <a:bodyPr/>
          <a:lstStyle/>
          <a:p>
            <a:fld id="{3109D357-8067-4A1F-97B2-93C5160B78D9}" type="slidenum">
              <a:rPr lang="en-US" smtClean="0"/>
              <a:t>‹nr.›</a:t>
            </a:fld>
            <a:endParaRPr lang="en-US"/>
          </a:p>
        </p:txBody>
      </p:sp>
      <p:cxnSp>
        <p:nvCxnSpPr>
          <p:cNvPr id="8" name="Straight Connector 7">
            <a:extLst>
              <a:ext uri="{FF2B5EF4-FFF2-40B4-BE49-F238E27FC236}">
                <a16:creationId xmlns:a16="http://schemas.microsoft.com/office/drawing/2014/main" id="{51E233FA-220A-423F-907E-5F81526A28A0}"/>
              </a:ext>
            </a:extLst>
          </p:cNvPr>
          <p:cNvCxnSpPr>
            <a:cxnSpLocks/>
          </p:cNvCxnSpPr>
          <p:nvPr/>
        </p:nvCxnSpPr>
        <p:spPr>
          <a:xfrm>
            <a:off x="5023202" y="0"/>
            <a:ext cx="0" cy="685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90615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D476A66-BE83-43F9-A28B-02DF7879AD52}"/>
              </a:ext>
            </a:extLst>
          </p:cNvPr>
          <p:cNvSpPr>
            <a:spLocks noGrp="1"/>
          </p:cNvSpPr>
          <p:nvPr>
            <p:ph type="title"/>
          </p:nvPr>
        </p:nvSpPr>
        <p:spPr>
          <a:xfrm>
            <a:off x="838200" y="584990"/>
            <a:ext cx="10515600" cy="1116811"/>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19D76E94-F276-4F0F-8DD9-B1F8A3198AE1}"/>
              </a:ext>
            </a:extLst>
          </p:cNvPr>
          <p:cNvSpPr>
            <a:spLocks noGrp="1"/>
          </p:cNvSpPr>
          <p:nvPr>
            <p:ph type="body" idx="1"/>
          </p:nvPr>
        </p:nvSpPr>
        <p:spPr>
          <a:xfrm>
            <a:off x="838200" y="2061469"/>
            <a:ext cx="10515600" cy="41148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14AD964E-3A2E-4DB9-B96A-EDE144A47BDC}"/>
              </a:ext>
            </a:extLst>
          </p:cNvPr>
          <p:cNvSpPr>
            <a:spLocks noGrp="1"/>
          </p:cNvSpPr>
          <p:nvPr>
            <p:ph type="dt" sz="half" idx="2"/>
          </p:nvPr>
        </p:nvSpPr>
        <p:spPr>
          <a:xfrm rot="5400000">
            <a:off x="10425981" y="4687095"/>
            <a:ext cx="2706690" cy="365125"/>
          </a:xfrm>
          <a:prstGeom prst="rect">
            <a:avLst/>
          </a:prstGeom>
        </p:spPr>
        <p:txBody>
          <a:bodyPr vert="horz" lIns="91440" tIns="45720" rIns="91440" bIns="45720" rtlCol="0" anchor="ctr"/>
          <a:lstStyle>
            <a:lvl1pPr algn="r">
              <a:defRPr sz="1000">
                <a:solidFill>
                  <a:schemeClr val="tx1"/>
                </a:solidFill>
              </a:defRPr>
            </a:lvl1pPr>
          </a:lstStyle>
          <a:p>
            <a:fld id="{F6CCBF3A-D7FB-4B97-8FD5-6FFB20CB1E84}" type="datetimeFigureOut">
              <a:rPr lang="en-US" smtClean="0"/>
              <a:t>3/9/2023</a:t>
            </a:fld>
            <a:endParaRPr lang="en-US"/>
          </a:p>
        </p:txBody>
      </p:sp>
      <p:sp>
        <p:nvSpPr>
          <p:cNvPr id="5" name="Footer Placeholder 4">
            <a:extLst>
              <a:ext uri="{FF2B5EF4-FFF2-40B4-BE49-F238E27FC236}">
                <a16:creationId xmlns:a16="http://schemas.microsoft.com/office/drawing/2014/main" id="{0DACB382-EE11-430D-941A-DB76EEB7F2D5}"/>
              </a:ext>
            </a:extLst>
          </p:cNvPr>
          <p:cNvSpPr>
            <a:spLocks noGrp="1"/>
          </p:cNvSpPr>
          <p:nvPr>
            <p:ph type="ftr" sz="quarter" idx="3"/>
          </p:nvPr>
        </p:nvSpPr>
        <p:spPr>
          <a:xfrm rot="5400000">
            <a:off x="-1131161" y="1592957"/>
            <a:ext cx="2973522" cy="365125"/>
          </a:xfrm>
          <a:prstGeom prst="rect">
            <a:avLst/>
          </a:prstGeom>
        </p:spPr>
        <p:txBody>
          <a:bodyPr vert="horz" lIns="91440" tIns="45720" rIns="91440" bIns="45720" rtlCol="0" anchor="ctr"/>
          <a:lstStyle>
            <a:lvl1pPr algn="l">
              <a:defRPr sz="1000">
                <a:solidFill>
                  <a:schemeClr val="tx1"/>
                </a:solidFill>
              </a:defRPr>
            </a:lvl1pPr>
          </a:lstStyle>
          <a:p>
            <a:endParaRPr lang="en-US"/>
          </a:p>
        </p:txBody>
      </p:sp>
      <p:sp>
        <p:nvSpPr>
          <p:cNvPr id="6" name="Slide Number Placeholder 5">
            <a:extLst>
              <a:ext uri="{FF2B5EF4-FFF2-40B4-BE49-F238E27FC236}">
                <a16:creationId xmlns:a16="http://schemas.microsoft.com/office/drawing/2014/main" id="{A3C562FE-ACD1-43F2-A3DE-5B11E10B7EA5}"/>
              </a:ext>
            </a:extLst>
          </p:cNvPr>
          <p:cNvSpPr>
            <a:spLocks noGrp="1"/>
          </p:cNvSpPr>
          <p:nvPr>
            <p:ph type="sldNum" sz="quarter" idx="4"/>
          </p:nvPr>
        </p:nvSpPr>
        <p:spPr>
          <a:xfrm>
            <a:off x="11512296" y="6356350"/>
            <a:ext cx="574620" cy="365125"/>
          </a:xfrm>
          <a:prstGeom prst="rect">
            <a:avLst/>
          </a:prstGeom>
        </p:spPr>
        <p:txBody>
          <a:bodyPr vert="horz" lIns="91440" tIns="45720" rIns="91440" bIns="45720" rtlCol="0" anchor="ctr"/>
          <a:lstStyle>
            <a:lvl1pPr algn="ctr">
              <a:defRPr sz="1000">
                <a:solidFill>
                  <a:schemeClr val="tx1"/>
                </a:solidFill>
              </a:defRPr>
            </a:lvl1pPr>
          </a:lstStyle>
          <a:p>
            <a:fld id="{3109D357-8067-4A1F-97B2-93C5160B78D9}" type="slidenum">
              <a:rPr lang="en-US" smtClean="0"/>
              <a:t>‹nr.›</a:t>
            </a:fld>
            <a:endParaRPr lang="en-US"/>
          </a:p>
        </p:txBody>
      </p:sp>
      <p:cxnSp>
        <p:nvCxnSpPr>
          <p:cNvPr id="13" name="Straight Connector 12">
            <a:extLst>
              <a:ext uri="{FF2B5EF4-FFF2-40B4-BE49-F238E27FC236}">
                <a16:creationId xmlns:a16="http://schemas.microsoft.com/office/drawing/2014/main" id="{1EB34A3B-1FD5-48FF-9982-1E64C864C01D}"/>
              </a:ext>
            </a:extLst>
          </p:cNvPr>
          <p:cNvCxnSpPr>
            <a:cxnSpLocks/>
          </p:cNvCxnSpPr>
          <p:nvPr/>
        </p:nvCxnSpPr>
        <p:spPr>
          <a:xfrm flipH="1">
            <a:off x="4" y="1824111"/>
            <a:ext cx="1219199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61307588"/>
      </p:ext>
    </p:extLst>
  </p:cSld>
  <p:clrMap bg1="lt1" tx1="dk1" bg2="lt2" tx2="dk2" accent1="accent1" accent2="accent2" accent3="accent3" accent4="accent4" accent5="accent5" accent6="accent6" hlink="hlink" folHlink="folHlink"/>
  <p:sldLayoutIdLst>
    <p:sldLayoutId id="2147483740" r:id="rId1"/>
    <p:sldLayoutId id="2147483741" r:id="rId2"/>
    <p:sldLayoutId id="2147483742" r:id="rId3"/>
    <p:sldLayoutId id="2147483743" r:id="rId4"/>
    <p:sldLayoutId id="2147483744" r:id="rId5"/>
    <p:sldLayoutId id="2147483745" r:id="rId6"/>
    <p:sldLayoutId id="2147483746" r:id="rId7"/>
    <p:sldLayoutId id="2147483747" r:id="rId8"/>
    <p:sldLayoutId id="2147483748" r:id="rId9"/>
    <p:sldLayoutId id="2147483749" r:id="rId10"/>
    <p:sldLayoutId id="214748375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SzPct val="80000"/>
        <a:buFont typeface="Arial" panose="020B0604020202020204" pitchFamily="34" charset="0"/>
        <a:buChar char="•"/>
        <a:defRPr sz="2000" kern="1200">
          <a:solidFill>
            <a:schemeClr val="tx1"/>
          </a:solidFill>
          <a:latin typeface="+mn-lt"/>
          <a:ea typeface="+mn-ea"/>
          <a:cs typeface="+mn-cs"/>
        </a:defRPr>
      </a:lvl1pPr>
      <a:lvl2pPr marL="502920" indent="-228600" algn="l" defTabSz="914400" rtl="0" eaLnBrk="1" latinLnBrk="0" hangingPunct="1">
        <a:lnSpc>
          <a:spcPct val="110000"/>
        </a:lnSpc>
        <a:spcBef>
          <a:spcPts val="500"/>
        </a:spcBef>
        <a:buSzPct val="80000"/>
        <a:buFont typeface="Goudy Old Style" panose="02020502050305020303" pitchFamily="18" charset="0"/>
        <a:buChar char="–"/>
        <a:defRPr sz="1800" i="1" kern="1200">
          <a:solidFill>
            <a:schemeClr val="tx1"/>
          </a:solidFill>
          <a:latin typeface="+mn-lt"/>
          <a:ea typeface="+mn-ea"/>
          <a:cs typeface="+mn-cs"/>
        </a:defRPr>
      </a:lvl2pPr>
      <a:lvl3pPr marL="822960" indent="-228600" algn="l" defTabSz="914400" rtl="0" eaLnBrk="1" latinLnBrk="0" hangingPunct="1">
        <a:lnSpc>
          <a:spcPct val="110000"/>
        </a:lnSpc>
        <a:spcBef>
          <a:spcPts val="500"/>
        </a:spcBef>
        <a:buSzPct val="80000"/>
        <a:buFont typeface="Arial" panose="020B0604020202020204" pitchFamily="34" charset="0"/>
        <a:buChar char="•"/>
        <a:defRPr sz="1600" kern="1200">
          <a:solidFill>
            <a:schemeClr val="tx1"/>
          </a:solidFill>
          <a:latin typeface="+mn-lt"/>
          <a:ea typeface="+mn-ea"/>
          <a:cs typeface="+mn-cs"/>
        </a:defRPr>
      </a:lvl3pPr>
      <a:lvl4pPr marL="1097280" indent="-228600" algn="l" defTabSz="914400" rtl="0" eaLnBrk="1" latinLnBrk="0" hangingPunct="1">
        <a:lnSpc>
          <a:spcPct val="110000"/>
        </a:lnSpc>
        <a:spcBef>
          <a:spcPts val="500"/>
        </a:spcBef>
        <a:buSzPct val="80000"/>
        <a:buFont typeface="Goudy Old Style" panose="02020502050305020303" pitchFamily="18" charset="0"/>
        <a:buChar char="–"/>
        <a:defRPr sz="1400" i="1" kern="1200">
          <a:solidFill>
            <a:schemeClr val="tx1"/>
          </a:solidFill>
          <a:latin typeface="+mn-lt"/>
          <a:ea typeface="+mn-ea"/>
          <a:cs typeface="+mn-cs"/>
        </a:defRPr>
      </a:lvl4pPr>
      <a:lvl5pPr marL="1371600" indent="-228600" algn="l" defTabSz="914400" rtl="0" eaLnBrk="1" latinLnBrk="0" hangingPunct="1">
        <a:lnSpc>
          <a:spcPct val="110000"/>
        </a:lnSpc>
        <a:spcBef>
          <a:spcPts val="500"/>
        </a:spcBef>
        <a:buSzPct val="80000"/>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Bovenaanzicht van een achtergrond met kleurspetters">
            <a:extLst>
              <a:ext uri="{FF2B5EF4-FFF2-40B4-BE49-F238E27FC236}">
                <a16:creationId xmlns:a16="http://schemas.microsoft.com/office/drawing/2014/main" id="{A02A666F-4C00-A02D-0577-A54FC7CB46EC}"/>
              </a:ext>
            </a:extLst>
          </p:cNvPr>
          <p:cNvPicPr>
            <a:picLocks noChangeAspect="1"/>
          </p:cNvPicPr>
          <p:nvPr/>
        </p:nvPicPr>
        <p:blipFill rotWithShape="1">
          <a:blip r:embed="rId2">
            <a:alphaModFix amt="60000"/>
          </a:blip>
          <a:srcRect b="1747"/>
          <a:stretch/>
        </p:blipFill>
        <p:spPr>
          <a:xfrm>
            <a:off x="20" y="10"/>
            <a:ext cx="12191979" cy="6857989"/>
          </a:xfrm>
          <a:prstGeom prst="rect">
            <a:avLst/>
          </a:prstGeom>
          <a:noFill/>
        </p:spPr>
      </p:pic>
      <p:sp>
        <p:nvSpPr>
          <p:cNvPr id="2" name="Titel 1">
            <a:extLst>
              <a:ext uri="{FF2B5EF4-FFF2-40B4-BE49-F238E27FC236}">
                <a16:creationId xmlns:a16="http://schemas.microsoft.com/office/drawing/2014/main" id="{F93B8A12-81D9-BDD0-5E99-4A6C5FFEBC15}"/>
              </a:ext>
            </a:extLst>
          </p:cNvPr>
          <p:cNvSpPr>
            <a:spLocks noGrp="1"/>
          </p:cNvSpPr>
          <p:nvPr>
            <p:ph type="ctrTitle"/>
          </p:nvPr>
        </p:nvSpPr>
        <p:spPr>
          <a:xfrm>
            <a:off x="3033932" y="2180490"/>
            <a:ext cx="6124136" cy="2075571"/>
          </a:xfrm>
        </p:spPr>
        <p:txBody>
          <a:bodyPr>
            <a:normAutofit/>
          </a:bodyPr>
          <a:lstStyle/>
          <a:p>
            <a:pPr algn="ctr"/>
            <a:r>
              <a:rPr lang="nl-NL" sz="4400" dirty="0"/>
              <a:t>Overlegvormen in je team</a:t>
            </a:r>
          </a:p>
        </p:txBody>
      </p:sp>
      <p:sp>
        <p:nvSpPr>
          <p:cNvPr id="16" name="Subtitle 2">
            <a:extLst>
              <a:ext uri="{FF2B5EF4-FFF2-40B4-BE49-F238E27FC236}">
                <a16:creationId xmlns:a16="http://schemas.microsoft.com/office/drawing/2014/main" id="{A5B49BC3-54E8-4F20-B659-99E124FBB75E}"/>
              </a:ext>
            </a:extLst>
          </p:cNvPr>
          <p:cNvSpPr>
            <a:spLocks noGrp="1"/>
          </p:cNvSpPr>
          <p:nvPr>
            <p:ph type="subTitle" idx="1"/>
          </p:nvPr>
        </p:nvSpPr>
        <p:spPr>
          <a:xfrm>
            <a:off x="4337538" y="4557931"/>
            <a:ext cx="3516924" cy="817741"/>
          </a:xfrm>
        </p:spPr>
        <p:txBody>
          <a:bodyPr/>
          <a:lstStyle/>
          <a:p>
            <a:pPr algn="ctr"/>
            <a:endParaRPr lang="en-US" dirty="0"/>
          </a:p>
        </p:txBody>
      </p:sp>
      <p:sp>
        <p:nvSpPr>
          <p:cNvPr id="18" name="Footer Placeholder 5">
            <a:extLst>
              <a:ext uri="{FF2B5EF4-FFF2-40B4-BE49-F238E27FC236}">
                <a16:creationId xmlns:a16="http://schemas.microsoft.com/office/drawing/2014/main" id="{EF65F16F-FDE0-4516-8BCC-DDC345651807}"/>
              </a:ext>
            </a:extLst>
          </p:cNvPr>
          <p:cNvSpPr>
            <a:spLocks noGrp="1"/>
          </p:cNvSpPr>
          <p:nvPr>
            <p:ph type="ftr" sz="quarter" idx="11"/>
          </p:nvPr>
        </p:nvSpPr>
        <p:spPr>
          <a:xfrm rot="5400000">
            <a:off x="-1131161" y="1592957"/>
            <a:ext cx="2973522" cy="365125"/>
          </a:xfrm>
        </p:spPr>
        <p:txBody>
          <a:bodyPr/>
          <a:lstStyle/>
          <a:p>
            <a:pPr>
              <a:spcAft>
                <a:spcPts val="600"/>
              </a:spcAft>
            </a:pPr>
            <a:r>
              <a:rPr lang="en-US" dirty="0">
                <a:solidFill>
                  <a:srgbClr val="FFFFFF"/>
                </a:solidFill>
                <a:effectLst>
                  <a:outerShdw blurRad="38100" dist="38100" dir="2700000" algn="tl">
                    <a:srgbClr val="000000">
                      <a:alpha val="43137"/>
                    </a:srgbClr>
                  </a:outerShdw>
                </a:effectLst>
              </a:rPr>
              <a:t>Sample Footer Text</a:t>
            </a:r>
          </a:p>
        </p:txBody>
      </p:sp>
      <p:sp>
        <p:nvSpPr>
          <p:cNvPr id="20" name="Date Placeholder 4">
            <a:extLst>
              <a:ext uri="{FF2B5EF4-FFF2-40B4-BE49-F238E27FC236}">
                <a16:creationId xmlns:a16="http://schemas.microsoft.com/office/drawing/2014/main" id="{D1463C87-9AF0-4790-8077-703648FA0E0D}"/>
              </a:ext>
            </a:extLst>
          </p:cNvPr>
          <p:cNvSpPr>
            <a:spLocks noGrp="1"/>
          </p:cNvSpPr>
          <p:nvPr>
            <p:ph type="dt" sz="half" idx="10"/>
          </p:nvPr>
        </p:nvSpPr>
        <p:spPr>
          <a:xfrm rot="5400000">
            <a:off x="10425981" y="4687095"/>
            <a:ext cx="2706690" cy="365125"/>
          </a:xfrm>
        </p:spPr>
        <p:txBody>
          <a:bodyPr/>
          <a:lstStyle/>
          <a:p>
            <a:pPr>
              <a:spcAft>
                <a:spcPts val="600"/>
              </a:spcAft>
            </a:pPr>
            <a:fld id="{75D78221-A8F0-4E1C-9FCD-42B8567285CC}" type="datetime1">
              <a:rPr lang="en-US" smtClean="0">
                <a:solidFill>
                  <a:srgbClr val="FFFFFF"/>
                </a:solidFill>
                <a:effectLst>
                  <a:outerShdw blurRad="38100" dist="38100" dir="2700000" algn="tl">
                    <a:srgbClr val="000000">
                      <a:alpha val="43137"/>
                    </a:srgbClr>
                  </a:outerShdw>
                </a:effectLst>
              </a:rPr>
              <a:pPr>
                <a:spcAft>
                  <a:spcPts val="600"/>
                </a:spcAft>
              </a:pPr>
              <a:t>3/9/2023</a:t>
            </a:fld>
            <a:endParaRPr lang="en-US">
              <a:solidFill>
                <a:srgbClr val="FFFFFF"/>
              </a:solidFill>
              <a:effectLst>
                <a:outerShdw blurRad="38100" dist="38100" dir="2700000" algn="tl">
                  <a:srgbClr val="000000">
                    <a:alpha val="43137"/>
                  </a:srgbClr>
                </a:outerShdw>
              </a:effectLst>
            </a:endParaRPr>
          </a:p>
        </p:txBody>
      </p:sp>
      <p:sp>
        <p:nvSpPr>
          <p:cNvPr id="22" name="Slide Number Placeholder 7">
            <a:extLst>
              <a:ext uri="{FF2B5EF4-FFF2-40B4-BE49-F238E27FC236}">
                <a16:creationId xmlns:a16="http://schemas.microsoft.com/office/drawing/2014/main" id="{6ADB23FC-861F-4A36-8A3C-BD050BACA951}"/>
              </a:ext>
            </a:extLst>
          </p:cNvPr>
          <p:cNvSpPr>
            <a:spLocks noGrp="1"/>
          </p:cNvSpPr>
          <p:nvPr>
            <p:ph type="sldNum" sz="quarter" idx="12"/>
          </p:nvPr>
        </p:nvSpPr>
        <p:spPr>
          <a:xfrm>
            <a:off x="11512296" y="6356350"/>
            <a:ext cx="574620" cy="365125"/>
          </a:xfrm>
        </p:spPr>
        <p:txBody>
          <a:bodyPr/>
          <a:lstStyle/>
          <a:p>
            <a:pPr>
              <a:spcAft>
                <a:spcPts val="600"/>
              </a:spcAft>
            </a:pPr>
            <a:fld id="{3E131995-E962-4131-8504-6B962D7140A6}" type="slidenum">
              <a:rPr lang="en-US" smtClean="0">
                <a:solidFill>
                  <a:srgbClr val="FFFFFF"/>
                </a:solidFill>
                <a:effectLst>
                  <a:outerShdw blurRad="38100" dist="38100" dir="2700000" algn="tl">
                    <a:srgbClr val="000000">
                      <a:alpha val="43137"/>
                    </a:srgbClr>
                  </a:outerShdw>
                </a:effectLst>
              </a:rPr>
              <a:pPr>
                <a:spcAft>
                  <a:spcPts val="600"/>
                </a:spcAft>
              </a:pPr>
              <a:t>1</a:t>
            </a:fld>
            <a:endParaRPr lang="en-US" dirty="0">
              <a:solidFill>
                <a:srgbClr val="FFFFFF"/>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3179989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BEF4337-11B0-09DC-D5C7-8947683C8BC6}"/>
              </a:ext>
            </a:extLst>
          </p:cNvPr>
          <p:cNvSpPr>
            <a:spLocks noGrp="1"/>
          </p:cNvSpPr>
          <p:nvPr>
            <p:ph type="title"/>
          </p:nvPr>
        </p:nvSpPr>
        <p:spPr/>
        <p:txBody>
          <a:bodyPr/>
          <a:lstStyle/>
          <a:p>
            <a:r>
              <a:rPr lang="nl-NL" dirty="0"/>
              <a:t>Waar is het overleg op gericht:</a:t>
            </a:r>
          </a:p>
        </p:txBody>
      </p:sp>
      <p:sp>
        <p:nvSpPr>
          <p:cNvPr id="3" name="Tijdelijke aanduiding voor inhoud 2">
            <a:extLst>
              <a:ext uri="{FF2B5EF4-FFF2-40B4-BE49-F238E27FC236}">
                <a16:creationId xmlns:a16="http://schemas.microsoft.com/office/drawing/2014/main" id="{4C668625-688A-37D2-8349-05AEAE3A10C9}"/>
              </a:ext>
            </a:extLst>
          </p:cNvPr>
          <p:cNvSpPr>
            <a:spLocks noGrp="1"/>
          </p:cNvSpPr>
          <p:nvPr>
            <p:ph idx="1"/>
          </p:nvPr>
        </p:nvSpPr>
        <p:spPr/>
        <p:txBody>
          <a:bodyPr/>
          <a:lstStyle/>
          <a:p>
            <a:r>
              <a:rPr lang="nl-NL" dirty="0"/>
              <a:t>De zorgvrager</a:t>
            </a:r>
          </a:p>
          <a:p>
            <a:r>
              <a:rPr lang="nl-NL" dirty="0"/>
              <a:t>De samenwerking</a:t>
            </a:r>
          </a:p>
          <a:p>
            <a:r>
              <a:rPr lang="nl-NL" dirty="0"/>
              <a:t>De inhoud van het werk</a:t>
            </a:r>
          </a:p>
          <a:p>
            <a:r>
              <a:rPr lang="nl-NL" dirty="0"/>
              <a:t>De naasten en wettelijke vertegenwoordigers</a:t>
            </a:r>
          </a:p>
        </p:txBody>
      </p:sp>
    </p:spTree>
    <p:extLst>
      <p:ext uri="{BB962C8B-B14F-4D97-AF65-F5344CB8AC3E}">
        <p14:creationId xmlns:p14="http://schemas.microsoft.com/office/powerpoint/2010/main" val="16464927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8A69B1B-BCA2-2564-A17A-2B387AB7301D}"/>
              </a:ext>
            </a:extLst>
          </p:cNvPr>
          <p:cNvSpPr>
            <a:spLocks noGrp="1"/>
          </p:cNvSpPr>
          <p:nvPr>
            <p:ph type="title"/>
          </p:nvPr>
        </p:nvSpPr>
        <p:spPr/>
        <p:txBody>
          <a:bodyPr>
            <a:normAutofit fontScale="90000"/>
          </a:bodyPr>
          <a:lstStyle/>
          <a:p>
            <a:r>
              <a:rPr lang="nl-NL" dirty="0"/>
              <a:t>Overleg gericht op de zorgvrager</a:t>
            </a:r>
          </a:p>
        </p:txBody>
      </p:sp>
      <p:sp>
        <p:nvSpPr>
          <p:cNvPr id="3" name="Tijdelijke aanduiding voor inhoud 2">
            <a:extLst>
              <a:ext uri="{FF2B5EF4-FFF2-40B4-BE49-F238E27FC236}">
                <a16:creationId xmlns:a16="http://schemas.microsoft.com/office/drawing/2014/main" id="{689AC894-1CB4-F95F-EFEE-AF1FFD4611B1}"/>
              </a:ext>
            </a:extLst>
          </p:cNvPr>
          <p:cNvSpPr>
            <a:spLocks noGrp="1"/>
          </p:cNvSpPr>
          <p:nvPr>
            <p:ph idx="1"/>
          </p:nvPr>
        </p:nvSpPr>
        <p:spPr/>
        <p:txBody>
          <a:bodyPr/>
          <a:lstStyle/>
          <a:p>
            <a:r>
              <a:rPr lang="nl-NL" dirty="0"/>
              <a:t>Evalueren verpleegplan, wie doet wat en wanneer</a:t>
            </a:r>
          </a:p>
          <a:p>
            <a:endParaRPr lang="nl-NL" dirty="0"/>
          </a:p>
          <a:p>
            <a:r>
              <a:rPr lang="nl-NL" dirty="0"/>
              <a:t>Er is een </a:t>
            </a:r>
            <a:r>
              <a:rPr lang="nl-NL" dirty="0" err="1"/>
              <a:t>zorgvragerbespreking</a:t>
            </a:r>
            <a:r>
              <a:rPr lang="nl-NL" dirty="0"/>
              <a:t>: dit is een evaluatie van de zorg, het gaat om de zorgvrager, zijn behoefte en zijn zorgvraag. Je bespreekt in een team van verpleegkundigen de zorg rondom de zorgvrager. Je wordt als het ware breder geïnformeerd.</a:t>
            </a:r>
          </a:p>
          <a:p>
            <a:endParaRPr lang="nl-NL" dirty="0"/>
          </a:p>
          <a:p>
            <a:r>
              <a:rPr lang="nl-NL" dirty="0"/>
              <a:t>Er is een MDO (multidisciplinair overleg): hierin bespreken alle betrokken zorgverleners de zorg rondom de zorgvrager. Je kijkt hoe je zo goed mogelijk kan samenwerken en je wisselt deskundigheid uit. </a:t>
            </a:r>
          </a:p>
        </p:txBody>
      </p:sp>
    </p:spTree>
    <p:extLst>
      <p:ext uri="{BB962C8B-B14F-4D97-AF65-F5344CB8AC3E}">
        <p14:creationId xmlns:p14="http://schemas.microsoft.com/office/powerpoint/2010/main" val="40172748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8D45ED7-59D5-028C-DD2B-3EEFE3D20084}"/>
              </a:ext>
            </a:extLst>
          </p:cNvPr>
          <p:cNvSpPr>
            <a:spLocks noGrp="1"/>
          </p:cNvSpPr>
          <p:nvPr>
            <p:ph type="title"/>
          </p:nvPr>
        </p:nvSpPr>
        <p:spPr/>
        <p:txBody>
          <a:bodyPr>
            <a:normAutofit fontScale="90000"/>
          </a:bodyPr>
          <a:lstStyle/>
          <a:p>
            <a:r>
              <a:rPr lang="nl-NL" dirty="0"/>
              <a:t>Overleg gericht op de samenwerking</a:t>
            </a:r>
          </a:p>
        </p:txBody>
      </p:sp>
      <p:sp>
        <p:nvSpPr>
          <p:cNvPr id="3" name="Tijdelijke aanduiding voor inhoud 2">
            <a:extLst>
              <a:ext uri="{FF2B5EF4-FFF2-40B4-BE49-F238E27FC236}">
                <a16:creationId xmlns:a16="http://schemas.microsoft.com/office/drawing/2014/main" id="{5922E1EE-A0E5-61B0-EA87-416B58AAD18D}"/>
              </a:ext>
            </a:extLst>
          </p:cNvPr>
          <p:cNvSpPr>
            <a:spLocks noGrp="1"/>
          </p:cNvSpPr>
          <p:nvPr>
            <p:ph idx="1"/>
          </p:nvPr>
        </p:nvSpPr>
        <p:spPr/>
        <p:txBody>
          <a:bodyPr/>
          <a:lstStyle/>
          <a:p>
            <a:r>
              <a:rPr lang="nl-NL" dirty="0"/>
              <a:t>Teamoverleg</a:t>
            </a:r>
          </a:p>
          <a:p>
            <a:endParaRPr lang="nl-NL" dirty="0"/>
          </a:p>
          <a:p>
            <a:r>
              <a:rPr lang="nl-NL" dirty="0"/>
              <a:t>Werkoverleg </a:t>
            </a:r>
          </a:p>
          <a:p>
            <a:endParaRPr lang="nl-NL" dirty="0"/>
          </a:p>
          <a:p>
            <a:r>
              <a:rPr lang="nl-NL" dirty="0"/>
              <a:t>Werkoverdracht</a:t>
            </a:r>
          </a:p>
          <a:p>
            <a:endParaRPr lang="nl-NL" dirty="0"/>
          </a:p>
          <a:p>
            <a:r>
              <a:rPr lang="nl-NL" dirty="0"/>
              <a:t>Dienstevaluatie</a:t>
            </a:r>
          </a:p>
          <a:p>
            <a:endParaRPr lang="nl-NL" dirty="0"/>
          </a:p>
          <a:p>
            <a:r>
              <a:rPr lang="nl-NL" dirty="0"/>
              <a:t>Wat zijn de verschillen hiertussen? Zoek dit in tweetallen op </a:t>
            </a:r>
          </a:p>
        </p:txBody>
      </p:sp>
    </p:spTree>
    <p:extLst>
      <p:ext uri="{BB962C8B-B14F-4D97-AF65-F5344CB8AC3E}">
        <p14:creationId xmlns:p14="http://schemas.microsoft.com/office/powerpoint/2010/main" val="11988068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CE8AF2E-9747-81C8-CB87-67782E1DC95D}"/>
              </a:ext>
            </a:extLst>
          </p:cNvPr>
          <p:cNvSpPr>
            <a:spLocks noGrp="1"/>
          </p:cNvSpPr>
          <p:nvPr>
            <p:ph type="title"/>
          </p:nvPr>
        </p:nvSpPr>
        <p:spPr/>
        <p:txBody>
          <a:bodyPr>
            <a:normAutofit fontScale="90000"/>
          </a:bodyPr>
          <a:lstStyle/>
          <a:p>
            <a:r>
              <a:rPr lang="nl-NL" dirty="0"/>
              <a:t>Overleg gericht op de inhoud van het werk</a:t>
            </a:r>
          </a:p>
        </p:txBody>
      </p:sp>
      <p:sp>
        <p:nvSpPr>
          <p:cNvPr id="3" name="Tijdelijke aanduiding voor inhoud 2">
            <a:extLst>
              <a:ext uri="{FF2B5EF4-FFF2-40B4-BE49-F238E27FC236}">
                <a16:creationId xmlns:a16="http://schemas.microsoft.com/office/drawing/2014/main" id="{7A759668-F674-B751-9B2B-C267B3ABA855}"/>
              </a:ext>
            </a:extLst>
          </p:cNvPr>
          <p:cNvSpPr>
            <a:spLocks noGrp="1"/>
          </p:cNvSpPr>
          <p:nvPr>
            <p:ph idx="1"/>
          </p:nvPr>
        </p:nvSpPr>
        <p:spPr/>
        <p:txBody>
          <a:bodyPr/>
          <a:lstStyle/>
          <a:p>
            <a:r>
              <a:rPr lang="nl-NL" dirty="0"/>
              <a:t>Werkgroepen op de afdeling, denk hierbij aan bijvoorbeeld werkgroep gericht op protocollen, samenwerking, kwaliteit, incidentmeldingen </a:t>
            </a:r>
            <a:r>
              <a:rPr lang="nl-NL" dirty="0" err="1"/>
              <a:t>enz</a:t>
            </a:r>
            <a:endParaRPr lang="nl-NL" dirty="0"/>
          </a:p>
        </p:txBody>
      </p:sp>
    </p:spTree>
    <p:extLst>
      <p:ext uri="{BB962C8B-B14F-4D97-AF65-F5344CB8AC3E}">
        <p14:creationId xmlns:p14="http://schemas.microsoft.com/office/powerpoint/2010/main" val="4186802896"/>
      </p:ext>
    </p:extLst>
  </p:cSld>
  <p:clrMapOvr>
    <a:masterClrMapping/>
  </p:clrMapOvr>
</p:sld>
</file>

<file path=ppt/theme/theme1.xml><?xml version="1.0" encoding="utf-8"?>
<a:theme xmlns:a="http://schemas.openxmlformats.org/drawingml/2006/main" name="ArchwayVTI">
  <a:themeElements>
    <a:clrScheme name="AnalogousFromRegularSeedRightStep">
      <a:dk1>
        <a:srgbClr val="000000"/>
      </a:dk1>
      <a:lt1>
        <a:srgbClr val="FFFFFF"/>
      </a:lt1>
      <a:dk2>
        <a:srgbClr val="223A3D"/>
      </a:dk2>
      <a:lt2>
        <a:srgbClr val="E2E8E8"/>
      </a:lt2>
      <a:accent1>
        <a:srgbClr val="E73429"/>
      </a:accent1>
      <a:accent2>
        <a:srgbClr val="D57117"/>
      </a:accent2>
      <a:accent3>
        <a:srgbClr val="B4A420"/>
      </a:accent3>
      <a:accent4>
        <a:srgbClr val="80B113"/>
      </a:accent4>
      <a:accent5>
        <a:srgbClr val="4AB821"/>
      </a:accent5>
      <a:accent6>
        <a:srgbClr val="14BC2C"/>
      </a:accent6>
      <a:hlink>
        <a:srgbClr val="329096"/>
      </a:hlink>
      <a:folHlink>
        <a:srgbClr val="7F7F7F"/>
      </a:folHlink>
    </a:clrScheme>
    <a:fontScheme name="Archway">
      <a:majorFont>
        <a:latin typeface="Felix Titling"/>
        <a:ea typeface=""/>
        <a:cs typeface=""/>
      </a:majorFont>
      <a:minorFont>
        <a:latin typeface="Goudy Old Styl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rchwayVTI" id="{309F1D27-9968-4F93-BA7C-3666A757FD2E}" vid="{76D8E8FD-8787-4E56-A14A-C28BF58ABEEE}"/>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TotalTime>
  <Words>282</Words>
  <Application>Microsoft Office PowerPoint</Application>
  <PresentationFormat>Breedbeeld</PresentationFormat>
  <Paragraphs>32</Paragraphs>
  <Slides>5</Slides>
  <Notes>1</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5</vt:i4>
      </vt:variant>
    </vt:vector>
  </HeadingPairs>
  <TitlesOfParts>
    <vt:vector size="10" baseType="lpstr">
      <vt:lpstr>Arial</vt:lpstr>
      <vt:lpstr>Calibri</vt:lpstr>
      <vt:lpstr>Felix Titling</vt:lpstr>
      <vt:lpstr>Goudy Old Style</vt:lpstr>
      <vt:lpstr>ArchwayVTI</vt:lpstr>
      <vt:lpstr>Overlegvormen in je team</vt:lpstr>
      <vt:lpstr>Waar is het overleg op gericht:</vt:lpstr>
      <vt:lpstr>Overleg gericht op de zorgvrager</vt:lpstr>
      <vt:lpstr>Overleg gericht op de samenwerking</vt:lpstr>
      <vt:lpstr>Overleg gericht op de inhoud van het werk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Overlegvormen in je team</dc:title>
  <dc:creator>Nienke Hylkema</dc:creator>
  <cp:lastModifiedBy>Nienke Hylkema</cp:lastModifiedBy>
  <cp:revision>1</cp:revision>
  <dcterms:created xsi:type="dcterms:W3CDTF">2023-03-09T20:51:21Z</dcterms:created>
  <dcterms:modified xsi:type="dcterms:W3CDTF">2023-03-09T21:19:57Z</dcterms:modified>
</cp:coreProperties>
</file>